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5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19" r:id="rId16"/>
    <p:sldId id="321" r:id="rId17"/>
    <p:sldId id="362" r:id="rId18"/>
    <p:sldId id="375" r:id="rId19"/>
    <p:sldId id="376" r:id="rId20"/>
    <p:sldId id="365" r:id="rId21"/>
    <p:sldId id="364" r:id="rId22"/>
    <p:sldId id="377" r:id="rId23"/>
    <p:sldId id="378" r:id="rId24"/>
    <p:sldId id="379" r:id="rId25"/>
    <p:sldId id="328" r:id="rId26"/>
    <p:sldId id="354" r:id="rId27"/>
    <p:sldId id="332" r:id="rId28"/>
    <p:sldId id="380" r:id="rId29"/>
    <p:sldId id="331" r:id="rId30"/>
    <p:sldId id="334" r:id="rId31"/>
    <p:sldId id="382" r:id="rId32"/>
    <p:sldId id="381" r:id="rId33"/>
    <p:sldId id="383" r:id="rId3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81" autoAdjust="0"/>
  </p:normalViewPr>
  <p:slideViewPr>
    <p:cSldViewPr>
      <p:cViewPr>
        <p:scale>
          <a:sx n="120" d="100"/>
          <a:sy n="120" d="100"/>
        </p:scale>
        <p:origin x="-944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Recommending products on </a:t>
            </a:r>
            <a:r>
              <a:rPr lang="en-US" sz="1800" dirty="0" err="1" smtClean="0"/>
              <a:t>amazon.com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Identifying fraudulent credit card transactions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Many more!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i="1" dirty="0" smtClean="0"/>
              <a:t>Collaboration in the open-source arena:  The </a:t>
            </a:r>
            <a:r>
              <a:rPr lang="en-US" sz="1800" i="1" dirty="0" err="1" smtClean="0"/>
              <a:t>WebKit</a:t>
            </a:r>
            <a:r>
              <a:rPr lang="en-US" sz="1800" i="1" dirty="0" smtClean="0"/>
              <a:t> case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https://gadsdc1.hackpad.com/</a:t>
            </a:r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25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Answer a question!</a:t>
            </a: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12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ALSO: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973465"/>
            <a:ext cx="6532563" cy="3941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37" y="4762500"/>
            <a:ext cx="4679950" cy="374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source: Phillip </a:t>
            </a:r>
            <a:r>
              <a:rPr lang="en-US" sz="800" i="1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Guo</a:t>
            </a: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 - BLOG@CACM Data Science Workflow: Overview and Challenge</a:t>
            </a:r>
          </a:p>
        </p:txBody>
      </p:sp>
    </p:spTree>
    <p:extLst>
      <p:ext uri="{BB962C8B-B14F-4D97-AF65-F5344CB8AC3E}">
        <p14:creationId xmlns:p14="http://schemas.microsoft.com/office/powerpoint/2010/main" val="974913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Instructors: Aaron Schumacher, Tom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Shen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E-mail: ajschumacher@gmail.com,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 gimperion@gmail.com </a:t>
            </a:r>
            <a: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Web: </a:t>
            </a:r>
            <a:r>
              <a:rPr lang="en-US" sz="1800" b="0" cap="none" dirty="0" err="1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schoology.com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Times: 6:30pm-9:30pm, Mondays and Wednesdays (1776)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Office Hours: (choose / preliminary)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Tuesday/Thursday/Friday 7pm in DC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Saturday 9am Orange 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L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ine / Arlington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/ 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Line-oriented</a:t>
            </a:r>
            <a:br>
              <a:rPr lang="en-US" sz="7500" dirty="0" smtClean="0"/>
            </a:br>
            <a:r>
              <a:rPr lang="en-US" sz="7500" dirty="0" smtClean="0"/>
              <a:t>pipelines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28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7852</TotalTime>
  <Pages>0</Pages>
  <Words>1504</Words>
  <Characters>0</Characters>
  <Application>Microsoft Macintosh PowerPoint</Application>
  <PresentationFormat>Custom</PresentationFormat>
  <Lines>0</Lines>
  <Paragraphs>283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GA_Instructor_Template_Deck</vt:lpstr>
      <vt:lpstr>Agenda</vt:lpstr>
      <vt:lpstr> DATA SCIENCE Class 1: Introduction and Tools</vt:lpstr>
      <vt:lpstr>WELCOME!</vt:lpstr>
      <vt:lpstr>Instructors: Aaron Schumacher, Tom Shen E-mail: ajschumacher@gmail.com, gimperion@gmail.com  Web: schoology.com Course Times: 6:30pm-9:30pm, Mondays and Wednesdays (1776) Office Hours: (choose / preliminary)  Tuesday/Thursday/Friday 7pm in DC  Saturday 9am Orange Line / Arlington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git</vt:lpstr>
      <vt:lpstr>Line-oriented pipelines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536</cp:revision>
  <dcterms:modified xsi:type="dcterms:W3CDTF">2014-03-01T20:45:07Z</dcterms:modified>
</cp:coreProperties>
</file>